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2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017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018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文档拆分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西文排版和其他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F789-5C5F-9679-96EC-D123F40B1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46" y="1837592"/>
            <a:ext cx="6649079" cy="349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82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行内和行间公式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56A75-D4D3-47FF-2E22-2F90F726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87" y="1718548"/>
            <a:ext cx="6288454" cy="394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6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空格 字号 数学字体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FBDECF-EAA2-D7BD-34BE-58468179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836" y="1610670"/>
            <a:ext cx="4882787" cy="406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上下标与虚位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B6653-E27B-1C36-2B51-8B3511F3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992" y="1634717"/>
            <a:ext cx="5067379" cy="414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31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-2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微分与积分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256D-923C-A52B-AA2B-AAD166260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599" y="1759666"/>
            <a:ext cx="5076825" cy="37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78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-3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分式 根式 堆叠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3D1ED-CD83-6CD0-98AB-53F97B06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301" y="1734022"/>
            <a:ext cx="4522332" cy="381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5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62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-4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累加和累积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矩阵和省略号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9697D-1EC5-127C-5B2A-A12B349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04" y="1719533"/>
            <a:ext cx="4630615" cy="404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801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62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-4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分段函数和联立方程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多行公式和编号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16A84-AA5B-FF90-B468-2962EF4CC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254" y="1604280"/>
            <a:ext cx="4983174" cy="4073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52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-4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4.3.8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二项式 </a:t>
            </a:r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4.3.9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定理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F9DA2-60C8-B97A-ADD0-32D84D9B1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024" y="1700886"/>
            <a:ext cx="4775790" cy="3879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151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CC59C3-DE24-07E2-FD93-5D8ECDE2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379343" y="565337"/>
            <a:ext cx="4620341" cy="5596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BC5D66-CDA6-0519-05EB-7ADB48BD7A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111063" y="565337"/>
            <a:ext cx="6724090" cy="5829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5AB013-A322-6BED-A507-C16356A8A5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13265" y="1156447"/>
            <a:ext cx="4613167" cy="2214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591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13797</TotalTime>
  <Words>1329</Words>
  <Application>Microsoft Office PowerPoint</Application>
  <PresentationFormat>Widescreen</PresentationFormat>
  <Paragraphs>147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40</cp:revision>
  <dcterms:created xsi:type="dcterms:W3CDTF">2023-11-01T13:38:42Z</dcterms:created>
  <dcterms:modified xsi:type="dcterms:W3CDTF">2024-07-31T20:32:30Z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